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81" r:id="rId5"/>
    <p:sldId id="282" r:id="rId6"/>
    <p:sldId id="278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E5BC-80D6-4268-B5DD-42AF38BD055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373D-9F7B-497C-981B-7C9A97ABAE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E5BC-80D6-4268-B5DD-42AF38BD055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373D-9F7B-497C-981B-7C9A97ABAE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E5BC-80D6-4268-B5DD-42AF38BD055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373D-9F7B-497C-981B-7C9A97ABAE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E5BC-80D6-4268-B5DD-42AF38BD055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373D-9F7B-497C-981B-7C9A97ABAE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E5BC-80D6-4268-B5DD-42AF38BD055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373D-9F7B-497C-981B-7C9A97ABAE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E5BC-80D6-4268-B5DD-42AF38BD055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373D-9F7B-497C-981B-7C9A97ABAE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E5BC-80D6-4268-B5DD-42AF38BD055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373D-9F7B-497C-981B-7C9A97ABAE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E5BC-80D6-4268-B5DD-42AF38BD055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373D-9F7B-497C-981B-7C9A97ABAE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E5BC-80D6-4268-B5DD-42AF38BD055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373D-9F7B-497C-981B-7C9A97ABAE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E5BC-80D6-4268-B5DD-42AF38BD055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373D-9F7B-497C-981B-7C9A97ABAE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E5BC-80D6-4268-B5DD-42AF38BD055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373D-9F7B-497C-981B-7C9A97ABAE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CE5BC-80D6-4268-B5DD-42AF38BD055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2373D-9F7B-497C-981B-7C9A97ABAE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04800"/>
            <a:ext cx="8534400" cy="5334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Baskerville Old Face" pitchFamily="18" charset="0"/>
                <a:cs typeface="Aharoni" pitchFamily="2" charset="-79"/>
              </a:rPr>
              <a:t>Oceanography: Definition, Topography of the ocean basin, continental shelf, continental slope, deep sea plain and oceanic deep. Trench, Trough, Oceanic ridge, Guyots, seamount.</a:t>
            </a:r>
            <a:endParaRPr lang="en-US" sz="4400" b="1" dirty="0">
              <a:solidFill>
                <a:schemeClr val="accent1"/>
              </a:solidFill>
              <a:latin typeface="Baskerville Old Face" pitchFamily="18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ech\Downloads\ocean-bottom-topography-6-63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458200" cy="5867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ech\Downloads\ocean-bottom-topography-7-63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2296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ech\Downloads\ocean-bottom-topography-8-63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4582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ech\Downloads\ocean-bottom-topography-9-63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534400" cy="5867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ech\Downloads\ocean-bottom-topography-10-63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8458200" cy="5943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ech\Downloads\ocean-bottom-topography-1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4582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ech\Downloads\ocean-bottom-topography-1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ech\Downloads\ocean-bottom-topography-1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85344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ech\Downloads\ocean-bottom-topography-1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8534399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ech\Downloads\ocean-bottom-topography-15-63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3058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Tech\Downloads\ocean-topography-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85800"/>
            <a:ext cx="86106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ech\Downloads\ocean-floortopography-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4582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Tech\Downloads\ocean-topography-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458200" cy="6095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Tech\Downloads\ocean-topography-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534400" cy="6019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Tech\Downloads\ocean-topography-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1"/>
            <a:ext cx="82296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ech\Downloads\ocean-floortopography-3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229600" cy="5668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ch\Downloads\ocean-bottom-topography-3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80010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ch\Downloads\ocean-bottom-topography-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229600" cy="5867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ch\Downloads\ocean-bottom-topography-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4582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34</Words>
  <Application>Microsoft Office PowerPoint</Application>
  <PresentationFormat>On-screen Show (4:3)</PresentationFormat>
  <Paragraphs>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</dc:creator>
  <cp:lastModifiedBy>Tech</cp:lastModifiedBy>
  <cp:revision>5</cp:revision>
  <dcterms:created xsi:type="dcterms:W3CDTF">2020-02-26T06:56:47Z</dcterms:created>
  <dcterms:modified xsi:type="dcterms:W3CDTF">2020-02-26T08:10:35Z</dcterms:modified>
</cp:coreProperties>
</file>